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DC481-477A-78F3-4A27-E31652C01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36C8F5-0281-FC32-2507-1DC5E436C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721F66-F8CF-C251-D111-B29F1EF7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EF167B-3A07-905B-CE9C-D07D46433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5E936D-393F-67CC-6AAB-645B473A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86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0F82B-A1E8-B022-8677-DE6E5A0F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998DF2-368F-C697-A9D6-979D7F18D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E7BAE-0918-99FA-E498-0AFDE2A9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268AF9-EC59-05C0-4FFC-2E5AEB73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348989-B5D2-4B4B-7466-06338925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11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A2D8931-9C40-AC75-342C-5C036C50B5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CD64133-4A6F-056E-ABA8-AD373EACF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C6B83-6B42-DD7C-7BC5-FF5E43B7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D31352-0FFF-E943-E11B-B6BE1B41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46D4E3-47F1-C8F8-5419-25B77759E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2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AEC51-F0C9-0E36-7502-47436D39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6A2663-288B-C099-0C22-1C9AF8FF2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A0658-704F-9E60-2D0C-FF1B06E0A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D7015-30A0-0528-0D5B-1319B68F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B5142E-B52A-59D1-181A-CA271676C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88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427710-1DAC-5EBB-96E1-471C50D66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717456-F723-D4E7-72ED-B3FB040B1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738565-92C9-6FED-D118-01261ADEC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811B53-6CA7-0131-4A7B-99A4538C6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CEFCFB-1169-1EE8-4C29-D5F14ABA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10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E3928-9410-075D-CE03-330FF0258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C0C0C0-76A8-2CE1-6DC1-122024FF6D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DFB91B-89BA-B941-7D28-60FB92206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201505-C645-EF97-438F-167FEA873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CECCCD-80E3-648B-9AF8-2F46ECA36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EE39E5-93FE-A0B1-F321-FDFF14C2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56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8D616A-D8B8-927B-B7A5-5E35A1F9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C0AF27-C321-C2E7-426C-EC315FEFE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0471F6-FE50-9317-BA6B-F3A4A0721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920A8A-4003-36E4-5000-82257E33C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D4962F-5C58-0242-AE59-17856CC43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FE40D0-4147-4F2E-0664-14D06848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2C7244-4381-D499-231E-34A7CDBD1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63311D-7366-CCED-3A7E-B47A20AF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6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3AEE0-0B8E-E922-9CE6-2E8BB84E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AB24CD3-B006-3905-BEA0-5732CEAD4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6A17B6-68D4-A49A-CEBE-37688B39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8CA531-EC15-567F-0176-8C18B9FF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2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99764F-6248-5C7B-F558-1081AAB0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B5664D-FB2C-9989-D3E2-DDCA7506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07697B-04AF-D86A-BA1B-25E0B8A3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977B2-2B75-E9D6-614D-43A99C09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EE1D7D-4F03-883B-8EB1-602BBCCB2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49EA5E-D5B3-D75E-C898-3325718D7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A89AF6-CEFC-9397-1E78-0D7D44DC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BF4DBD-79CC-37F6-FFA3-838F6CA7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FEE389-B0EA-06C4-E5C4-D4472753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5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80469-8727-6067-0375-3CE44E52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A5C23AB-98BE-62C8-175E-BBF7F6778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768D0B-42B2-8F52-49A5-C686E1E33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8C661D-B10C-5647-53A2-CABED27F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F626A-DCB6-68D2-AFAE-A4908761C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5A3B6C-0E83-FE09-C7B9-062B66BB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17A083A-CFE7-CCD6-BD3F-DE962044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3F4FBF-6548-67F9-4A33-259F312DA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9181BA-D64E-0F65-9293-B7D605373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3BF43-FC9F-4D63-86A0-A9B0823ED6D3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3C4DC1-7A37-29C5-9082-D5219DB33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9D8BD-318D-332D-64F3-308B65603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CA320-13EE-4A47-B768-ECA61C22F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4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457.260">
            <a:extLst>
              <a:ext uri="{FF2B5EF4-FFF2-40B4-BE49-F238E27FC236}">
                <a16:creationId xmlns:a16="http://schemas.microsoft.com/office/drawing/2014/main" id="{9DCEB45D-DAAF-EEF1-B2BA-F9969ACA17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00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37.023">
            <a:extLst>
              <a:ext uri="{FF2B5EF4-FFF2-40B4-BE49-F238E27FC236}">
                <a16:creationId xmlns:a16="http://schemas.microsoft.com/office/drawing/2014/main" id="{5B707070-D274-C7C0-27E9-7EF9CA0E48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1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40.099">
            <a:extLst>
              <a:ext uri="{FF2B5EF4-FFF2-40B4-BE49-F238E27FC236}">
                <a16:creationId xmlns:a16="http://schemas.microsoft.com/office/drawing/2014/main" id="{E100AF50-C316-0A22-CA78-174F41C221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93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43.591">
            <a:extLst>
              <a:ext uri="{FF2B5EF4-FFF2-40B4-BE49-F238E27FC236}">
                <a16:creationId xmlns:a16="http://schemas.microsoft.com/office/drawing/2014/main" id="{A1807F06-E949-D0CC-1E57-9C5CB22C3B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31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47.628">
            <a:extLst>
              <a:ext uri="{FF2B5EF4-FFF2-40B4-BE49-F238E27FC236}">
                <a16:creationId xmlns:a16="http://schemas.microsoft.com/office/drawing/2014/main" id="{A9951EE2-61BA-FE23-7E4C-BEFE21A0F9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15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54.416">
            <a:extLst>
              <a:ext uri="{FF2B5EF4-FFF2-40B4-BE49-F238E27FC236}">
                <a16:creationId xmlns:a16="http://schemas.microsoft.com/office/drawing/2014/main" id="{A7ED6BF4-066C-06CE-B6F2-FBF27718E7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1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58.567">
            <a:extLst>
              <a:ext uri="{FF2B5EF4-FFF2-40B4-BE49-F238E27FC236}">
                <a16:creationId xmlns:a16="http://schemas.microsoft.com/office/drawing/2014/main" id="{67FC471D-2B8A-047F-99CB-F8704A1084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01.360">
            <a:extLst>
              <a:ext uri="{FF2B5EF4-FFF2-40B4-BE49-F238E27FC236}">
                <a16:creationId xmlns:a16="http://schemas.microsoft.com/office/drawing/2014/main" id="{C2526773-86A8-BE4B-977F-63DC596778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09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04.168">
            <a:extLst>
              <a:ext uri="{FF2B5EF4-FFF2-40B4-BE49-F238E27FC236}">
                <a16:creationId xmlns:a16="http://schemas.microsoft.com/office/drawing/2014/main" id="{8FFF8385-9366-7E7C-A733-43AB6ED97B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05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07.143">
            <a:extLst>
              <a:ext uri="{FF2B5EF4-FFF2-40B4-BE49-F238E27FC236}">
                <a16:creationId xmlns:a16="http://schemas.microsoft.com/office/drawing/2014/main" id="{8ACFC914-7688-706F-2E60-BCD8A13CD4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59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13.016">
            <a:extLst>
              <a:ext uri="{FF2B5EF4-FFF2-40B4-BE49-F238E27FC236}">
                <a16:creationId xmlns:a16="http://schemas.microsoft.com/office/drawing/2014/main" id="{87A07941-F2B9-F16F-3F52-BD1668EB4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40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09.412">
            <a:extLst>
              <a:ext uri="{FF2B5EF4-FFF2-40B4-BE49-F238E27FC236}">
                <a16:creationId xmlns:a16="http://schemas.microsoft.com/office/drawing/2014/main" id="{C97AC818-8F08-A442-47B7-6AF455E6DE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8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18.016">
            <a:extLst>
              <a:ext uri="{FF2B5EF4-FFF2-40B4-BE49-F238E27FC236}">
                <a16:creationId xmlns:a16="http://schemas.microsoft.com/office/drawing/2014/main" id="{FB8887AD-BDC4-BB62-2DF5-F8836C77D7F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4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21.600">
            <a:extLst>
              <a:ext uri="{FF2B5EF4-FFF2-40B4-BE49-F238E27FC236}">
                <a16:creationId xmlns:a16="http://schemas.microsoft.com/office/drawing/2014/main" id="{253B83CE-FEA5-06A4-1952-EB9DC5DBAA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97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25.976">
            <a:extLst>
              <a:ext uri="{FF2B5EF4-FFF2-40B4-BE49-F238E27FC236}">
                <a16:creationId xmlns:a16="http://schemas.microsoft.com/office/drawing/2014/main" id="{8845AC99-B8A2-07AC-DA10-C292A98331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9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29.760">
            <a:extLst>
              <a:ext uri="{FF2B5EF4-FFF2-40B4-BE49-F238E27FC236}">
                <a16:creationId xmlns:a16="http://schemas.microsoft.com/office/drawing/2014/main" id="{8D5676BC-E7A4-F1FB-D279-51A38B6669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74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34.175">
            <a:extLst>
              <a:ext uri="{FF2B5EF4-FFF2-40B4-BE49-F238E27FC236}">
                <a16:creationId xmlns:a16="http://schemas.microsoft.com/office/drawing/2014/main" id="{7F887D72-2733-0595-CDE2-8E73134CAC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061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51.067">
            <a:extLst>
              <a:ext uri="{FF2B5EF4-FFF2-40B4-BE49-F238E27FC236}">
                <a16:creationId xmlns:a16="http://schemas.microsoft.com/office/drawing/2014/main" id="{697B7E07-5E76-1866-93DE-3089B53125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3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55.339">
            <a:extLst>
              <a:ext uri="{FF2B5EF4-FFF2-40B4-BE49-F238E27FC236}">
                <a16:creationId xmlns:a16="http://schemas.microsoft.com/office/drawing/2014/main" id="{A8ACB628-D40B-9EC8-A155-8D1DFAE603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97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659.005">
            <a:extLst>
              <a:ext uri="{FF2B5EF4-FFF2-40B4-BE49-F238E27FC236}">
                <a16:creationId xmlns:a16="http://schemas.microsoft.com/office/drawing/2014/main" id="{95C16810-711D-1934-2F49-EA1584981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37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02.147">
            <a:extLst>
              <a:ext uri="{FF2B5EF4-FFF2-40B4-BE49-F238E27FC236}">
                <a16:creationId xmlns:a16="http://schemas.microsoft.com/office/drawing/2014/main" id="{04D4C176-3364-F9F9-30A0-AD92D85010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4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05.380">
            <a:extLst>
              <a:ext uri="{FF2B5EF4-FFF2-40B4-BE49-F238E27FC236}">
                <a16:creationId xmlns:a16="http://schemas.microsoft.com/office/drawing/2014/main" id="{A33AAB29-634C-74D4-FFA3-90DCFB0179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3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13.343">
            <a:extLst>
              <a:ext uri="{FF2B5EF4-FFF2-40B4-BE49-F238E27FC236}">
                <a16:creationId xmlns:a16="http://schemas.microsoft.com/office/drawing/2014/main" id="{DE63A6C4-01CF-BC36-1428-0876CAFCC8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78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08.740">
            <a:extLst>
              <a:ext uri="{FF2B5EF4-FFF2-40B4-BE49-F238E27FC236}">
                <a16:creationId xmlns:a16="http://schemas.microsoft.com/office/drawing/2014/main" id="{B93F1EFE-6D1D-1C1B-D87B-211D827A46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99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34.255">
            <a:extLst>
              <a:ext uri="{FF2B5EF4-FFF2-40B4-BE49-F238E27FC236}">
                <a16:creationId xmlns:a16="http://schemas.microsoft.com/office/drawing/2014/main" id="{0EEEE41B-2B2D-B5BE-4F14-DAB7AEBE3D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23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37.323">
            <a:extLst>
              <a:ext uri="{FF2B5EF4-FFF2-40B4-BE49-F238E27FC236}">
                <a16:creationId xmlns:a16="http://schemas.microsoft.com/office/drawing/2014/main" id="{08F70C8C-5227-C360-DFB2-9D9B121B16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87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40.831">
            <a:extLst>
              <a:ext uri="{FF2B5EF4-FFF2-40B4-BE49-F238E27FC236}">
                <a16:creationId xmlns:a16="http://schemas.microsoft.com/office/drawing/2014/main" id="{EB085820-18AC-149A-D838-9AF5A1C611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3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43.967">
            <a:extLst>
              <a:ext uri="{FF2B5EF4-FFF2-40B4-BE49-F238E27FC236}">
                <a16:creationId xmlns:a16="http://schemas.microsoft.com/office/drawing/2014/main" id="{068FAB5A-FAD1-D131-F89D-B89B8706FA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48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47.232">
            <a:extLst>
              <a:ext uri="{FF2B5EF4-FFF2-40B4-BE49-F238E27FC236}">
                <a16:creationId xmlns:a16="http://schemas.microsoft.com/office/drawing/2014/main" id="{1198A02A-AB47-6494-6D04-2CD4CD68AC5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46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50.571">
            <a:extLst>
              <a:ext uri="{FF2B5EF4-FFF2-40B4-BE49-F238E27FC236}">
                <a16:creationId xmlns:a16="http://schemas.microsoft.com/office/drawing/2014/main" id="{7ED881B6-BA07-1040-48AC-F97183046F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2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53.596">
            <a:extLst>
              <a:ext uri="{FF2B5EF4-FFF2-40B4-BE49-F238E27FC236}">
                <a16:creationId xmlns:a16="http://schemas.microsoft.com/office/drawing/2014/main" id="{A8704ABC-511A-0070-B4E8-7309667FB3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4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758.124">
            <a:extLst>
              <a:ext uri="{FF2B5EF4-FFF2-40B4-BE49-F238E27FC236}">
                <a16:creationId xmlns:a16="http://schemas.microsoft.com/office/drawing/2014/main" id="{3F833CF4-4C4A-0294-7328-C1C646D238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58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844.359">
            <a:extLst>
              <a:ext uri="{FF2B5EF4-FFF2-40B4-BE49-F238E27FC236}">
                <a16:creationId xmlns:a16="http://schemas.microsoft.com/office/drawing/2014/main" id="{1DDF7036-0A37-74AC-7CED-9350FB2660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0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17.164">
            <a:extLst>
              <a:ext uri="{FF2B5EF4-FFF2-40B4-BE49-F238E27FC236}">
                <a16:creationId xmlns:a16="http://schemas.microsoft.com/office/drawing/2014/main" id="{B4810002-2EE4-A0BF-74C1-8A9D418534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64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847.708">
            <a:extLst>
              <a:ext uri="{FF2B5EF4-FFF2-40B4-BE49-F238E27FC236}">
                <a16:creationId xmlns:a16="http://schemas.microsoft.com/office/drawing/2014/main" id="{EBB56B77-08A2-A6E0-04AC-50CF2F28FB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12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850.667">
            <a:extLst>
              <a:ext uri="{FF2B5EF4-FFF2-40B4-BE49-F238E27FC236}">
                <a16:creationId xmlns:a16="http://schemas.microsoft.com/office/drawing/2014/main" id="{4914D012-2B0E-F0C7-E0CF-8699F2E540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78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853.416">
            <a:extLst>
              <a:ext uri="{FF2B5EF4-FFF2-40B4-BE49-F238E27FC236}">
                <a16:creationId xmlns:a16="http://schemas.microsoft.com/office/drawing/2014/main" id="{31FB08B9-4C35-D3B1-DFB9-08741D4F0E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903.884">
            <a:extLst>
              <a:ext uri="{FF2B5EF4-FFF2-40B4-BE49-F238E27FC236}">
                <a16:creationId xmlns:a16="http://schemas.microsoft.com/office/drawing/2014/main" id="{7990FE6D-06BD-986F-577D-E8A7200D68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40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931.164">
            <a:extLst>
              <a:ext uri="{FF2B5EF4-FFF2-40B4-BE49-F238E27FC236}">
                <a16:creationId xmlns:a16="http://schemas.microsoft.com/office/drawing/2014/main" id="{54FC1375-632C-C17A-C5AD-A6AB2E5716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76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955.763">
            <a:extLst>
              <a:ext uri="{FF2B5EF4-FFF2-40B4-BE49-F238E27FC236}">
                <a16:creationId xmlns:a16="http://schemas.microsoft.com/office/drawing/2014/main" id="{B04AF7DF-BAD4-5DC0-FA1F-02557933BD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40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009.951">
            <a:extLst>
              <a:ext uri="{FF2B5EF4-FFF2-40B4-BE49-F238E27FC236}">
                <a16:creationId xmlns:a16="http://schemas.microsoft.com/office/drawing/2014/main" id="{F7CE9A87-BF14-CEAD-3670-38B2695FCE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73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014.792">
            <a:extLst>
              <a:ext uri="{FF2B5EF4-FFF2-40B4-BE49-F238E27FC236}">
                <a16:creationId xmlns:a16="http://schemas.microsoft.com/office/drawing/2014/main" id="{F0DC5160-9028-AA56-CE05-13F05965C6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40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018.035">
            <a:extLst>
              <a:ext uri="{FF2B5EF4-FFF2-40B4-BE49-F238E27FC236}">
                <a16:creationId xmlns:a16="http://schemas.microsoft.com/office/drawing/2014/main" id="{D2B8F2F9-EE31-0504-A523-27F21866B2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835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021.088">
            <a:extLst>
              <a:ext uri="{FF2B5EF4-FFF2-40B4-BE49-F238E27FC236}">
                <a16:creationId xmlns:a16="http://schemas.microsoft.com/office/drawing/2014/main" id="{6C24BAC9-5CAE-0DFB-4E2A-88E1D50D03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2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20.576">
            <a:extLst>
              <a:ext uri="{FF2B5EF4-FFF2-40B4-BE49-F238E27FC236}">
                <a16:creationId xmlns:a16="http://schemas.microsoft.com/office/drawing/2014/main" id="{E0B8908B-59D5-7B08-14C6-8A79C8AA45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17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032.008">
            <a:extLst>
              <a:ext uri="{FF2B5EF4-FFF2-40B4-BE49-F238E27FC236}">
                <a16:creationId xmlns:a16="http://schemas.microsoft.com/office/drawing/2014/main" id="{899EFE0C-F56C-623F-97F5-9C25FD314B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15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038.951">
            <a:extLst>
              <a:ext uri="{FF2B5EF4-FFF2-40B4-BE49-F238E27FC236}">
                <a16:creationId xmlns:a16="http://schemas.microsoft.com/office/drawing/2014/main" id="{D6AED141-E733-52FA-C1A2-12EE2E509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20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047.472">
            <a:extLst>
              <a:ext uri="{FF2B5EF4-FFF2-40B4-BE49-F238E27FC236}">
                <a16:creationId xmlns:a16="http://schemas.microsoft.com/office/drawing/2014/main" id="{41F5C679-AA99-D6BF-7FB2-2286D05AAA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27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053.848">
            <a:extLst>
              <a:ext uri="{FF2B5EF4-FFF2-40B4-BE49-F238E27FC236}">
                <a16:creationId xmlns:a16="http://schemas.microsoft.com/office/drawing/2014/main" id="{E5CA3E3D-BEA8-1762-3EF0-5EB2E3A047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977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102.340">
            <a:extLst>
              <a:ext uri="{FF2B5EF4-FFF2-40B4-BE49-F238E27FC236}">
                <a16:creationId xmlns:a16="http://schemas.microsoft.com/office/drawing/2014/main" id="{F79D3793-587E-FE06-B5C5-AC8D678E3F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607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114.212">
            <a:extLst>
              <a:ext uri="{FF2B5EF4-FFF2-40B4-BE49-F238E27FC236}">
                <a16:creationId xmlns:a16="http://schemas.microsoft.com/office/drawing/2014/main" id="{3A38D24A-F924-794B-E9A3-C3ECE8DED7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90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139.283">
            <a:extLst>
              <a:ext uri="{FF2B5EF4-FFF2-40B4-BE49-F238E27FC236}">
                <a16:creationId xmlns:a16="http://schemas.microsoft.com/office/drawing/2014/main" id="{77616917-68EA-6110-D110-BDE4B1934B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0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142.252">
            <a:extLst>
              <a:ext uri="{FF2B5EF4-FFF2-40B4-BE49-F238E27FC236}">
                <a16:creationId xmlns:a16="http://schemas.microsoft.com/office/drawing/2014/main" id="{DE8FCADB-6B92-2026-BA5D-31E297AC4C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172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148.372">
            <a:extLst>
              <a:ext uri="{FF2B5EF4-FFF2-40B4-BE49-F238E27FC236}">
                <a16:creationId xmlns:a16="http://schemas.microsoft.com/office/drawing/2014/main" id="{15F0867D-FF84-5683-C6DB-9FE9524C98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5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306.600">
            <a:extLst>
              <a:ext uri="{FF2B5EF4-FFF2-40B4-BE49-F238E27FC236}">
                <a16:creationId xmlns:a16="http://schemas.microsoft.com/office/drawing/2014/main" id="{9A0DE580-EF5D-0A1D-36C2-4E106D67DC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80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23.644">
            <a:extLst>
              <a:ext uri="{FF2B5EF4-FFF2-40B4-BE49-F238E27FC236}">
                <a16:creationId xmlns:a16="http://schemas.microsoft.com/office/drawing/2014/main" id="{23F85AC2-FDD1-8F83-58DD-26D4445F56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69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311.580">
            <a:extLst>
              <a:ext uri="{FF2B5EF4-FFF2-40B4-BE49-F238E27FC236}">
                <a16:creationId xmlns:a16="http://schemas.microsoft.com/office/drawing/2014/main" id="{B92238D2-1C00-1E92-A5BB-1E7C97C38F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205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316.995">
            <a:extLst>
              <a:ext uri="{FF2B5EF4-FFF2-40B4-BE49-F238E27FC236}">
                <a16:creationId xmlns:a16="http://schemas.microsoft.com/office/drawing/2014/main" id="{6C388406-0210-B9BB-0C0C-3A9454DBB9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52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340.111">
            <a:extLst>
              <a:ext uri="{FF2B5EF4-FFF2-40B4-BE49-F238E27FC236}">
                <a16:creationId xmlns:a16="http://schemas.microsoft.com/office/drawing/2014/main" id="{0C112E1A-48D0-44DE-DE13-B6CE750A2B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40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404.428">
            <a:extLst>
              <a:ext uri="{FF2B5EF4-FFF2-40B4-BE49-F238E27FC236}">
                <a16:creationId xmlns:a16="http://schemas.microsoft.com/office/drawing/2014/main" id="{F322A1D6-9605-2EA8-B9C2-02BC4441AF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92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410.951">
            <a:extLst>
              <a:ext uri="{FF2B5EF4-FFF2-40B4-BE49-F238E27FC236}">
                <a16:creationId xmlns:a16="http://schemas.microsoft.com/office/drawing/2014/main" id="{2F5572DE-1129-DE62-716A-4EE4FEA8AD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5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429.243">
            <a:extLst>
              <a:ext uri="{FF2B5EF4-FFF2-40B4-BE49-F238E27FC236}">
                <a16:creationId xmlns:a16="http://schemas.microsoft.com/office/drawing/2014/main" id="{EF6E9C7E-27AE-BBC1-A560-FC5705DDB5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100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445.124">
            <a:extLst>
              <a:ext uri="{FF2B5EF4-FFF2-40B4-BE49-F238E27FC236}">
                <a16:creationId xmlns:a16="http://schemas.microsoft.com/office/drawing/2014/main" id="{49543B09-87D4-C41F-F3A4-E3FA8B73C2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7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453.551">
            <a:extLst>
              <a:ext uri="{FF2B5EF4-FFF2-40B4-BE49-F238E27FC236}">
                <a16:creationId xmlns:a16="http://schemas.microsoft.com/office/drawing/2014/main" id="{C395FF15-097E-0A4C-4658-EA160D8809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02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459.784">
            <a:extLst>
              <a:ext uri="{FF2B5EF4-FFF2-40B4-BE49-F238E27FC236}">
                <a16:creationId xmlns:a16="http://schemas.microsoft.com/office/drawing/2014/main" id="{780E0731-68A3-85F0-4260-0860B94E9D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83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505.287">
            <a:extLst>
              <a:ext uri="{FF2B5EF4-FFF2-40B4-BE49-F238E27FC236}">
                <a16:creationId xmlns:a16="http://schemas.microsoft.com/office/drawing/2014/main" id="{6A30E6C7-4C19-0660-62C9-AA47B10C2A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45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26.856">
            <a:extLst>
              <a:ext uri="{FF2B5EF4-FFF2-40B4-BE49-F238E27FC236}">
                <a16:creationId xmlns:a16="http://schemas.microsoft.com/office/drawing/2014/main" id="{453683AC-767D-84E1-0DB4-8430CED0D6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555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509.364">
            <a:extLst>
              <a:ext uri="{FF2B5EF4-FFF2-40B4-BE49-F238E27FC236}">
                <a16:creationId xmlns:a16="http://schemas.microsoft.com/office/drawing/2014/main" id="{38FB8EA0-0A8C-B719-D7D1-CB325004A0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28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514.179">
            <a:extLst>
              <a:ext uri="{FF2B5EF4-FFF2-40B4-BE49-F238E27FC236}">
                <a16:creationId xmlns:a16="http://schemas.microsoft.com/office/drawing/2014/main" id="{224E3D0B-4236-3E6C-2089-DFA2AD116B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342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517.376">
            <a:extLst>
              <a:ext uri="{FF2B5EF4-FFF2-40B4-BE49-F238E27FC236}">
                <a16:creationId xmlns:a16="http://schemas.microsoft.com/office/drawing/2014/main" id="{4F8A8F2E-E198-2393-3410-557EB9676B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13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526.424">
            <a:extLst>
              <a:ext uri="{FF2B5EF4-FFF2-40B4-BE49-F238E27FC236}">
                <a16:creationId xmlns:a16="http://schemas.microsoft.com/office/drawing/2014/main" id="{1DA0120E-BF76-1070-9F38-9F43E7A972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34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534.571">
            <a:extLst>
              <a:ext uri="{FF2B5EF4-FFF2-40B4-BE49-F238E27FC236}">
                <a16:creationId xmlns:a16="http://schemas.microsoft.com/office/drawing/2014/main" id="{CD6DE3AE-7EA7-A7ED-D6CF-9DCBBCA48B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251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537.315">
            <a:extLst>
              <a:ext uri="{FF2B5EF4-FFF2-40B4-BE49-F238E27FC236}">
                <a16:creationId xmlns:a16="http://schemas.microsoft.com/office/drawing/2014/main" id="{5987209A-F6C3-113D-13E7-0E1507139B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23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552.583">
            <a:extLst>
              <a:ext uri="{FF2B5EF4-FFF2-40B4-BE49-F238E27FC236}">
                <a16:creationId xmlns:a16="http://schemas.microsoft.com/office/drawing/2014/main" id="{DE606313-8A1D-0CE2-33BC-DC772199E2C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850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615.015">
            <a:extLst>
              <a:ext uri="{FF2B5EF4-FFF2-40B4-BE49-F238E27FC236}">
                <a16:creationId xmlns:a16="http://schemas.microsoft.com/office/drawing/2014/main" id="{33E1E4E6-30B3-65DA-91CE-392B9C8731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42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619.709">
            <a:extLst>
              <a:ext uri="{FF2B5EF4-FFF2-40B4-BE49-F238E27FC236}">
                <a16:creationId xmlns:a16="http://schemas.microsoft.com/office/drawing/2014/main" id="{E4FAA267-899D-058C-CDA5-10B9577658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267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622.296">
            <a:extLst>
              <a:ext uri="{FF2B5EF4-FFF2-40B4-BE49-F238E27FC236}">
                <a16:creationId xmlns:a16="http://schemas.microsoft.com/office/drawing/2014/main" id="{CA17BDD8-C1FA-F411-7730-C3FB185819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77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30.148">
            <a:extLst>
              <a:ext uri="{FF2B5EF4-FFF2-40B4-BE49-F238E27FC236}">
                <a16:creationId xmlns:a16="http://schemas.microsoft.com/office/drawing/2014/main" id="{9B9D2768-FA17-4E09-E65F-A9AAD50386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37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632.072">
            <a:extLst>
              <a:ext uri="{FF2B5EF4-FFF2-40B4-BE49-F238E27FC236}">
                <a16:creationId xmlns:a16="http://schemas.microsoft.com/office/drawing/2014/main" id="{0A558D8D-9D38-37F2-E572-296D38669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7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644.989">
            <a:extLst>
              <a:ext uri="{FF2B5EF4-FFF2-40B4-BE49-F238E27FC236}">
                <a16:creationId xmlns:a16="http://schemas.microsoft.com/office/drawing/2014/main" id="{CA181F89-FAB5-9225-A10B-D027D80ABA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687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648.576">
            <a:extLst>
              <a:ext uri="{FF2B5EF4-FFF2-40B4-BE49-F238E27FC236}">
                <a16:creationId xmlns:a16="http://schemas.microsoft.com/office/drawing/2014/main" id="{F3AF8475-5232-40D3-8508-869B4A68CD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28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3703.048">
            <a:extLst>
              <a:ext uri="{FF2B5EF4-FFF2-40B4-BE49-F238E27FC236}">
                <a16:creationId xmlns:a16="http://schemas.microsoft.com/office/drawing/2014/main" id="{AB6F758B-2387-006E-C359-D875AB0C0C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1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导论.mp4_20220611_182533.405">
            <a:extLst>
              <a:ext uri="{FF2B5EF4-FFF2-40B4-BE49-F238E27FC236}">
                <a16:creationId xmlns:a16="http://schemas.microsoft.com/office/drawing/2014/main" id="{F153A1A3-A8BB-8E11-7F05-ECAE204CC1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13"/>
            <a:ext cx="12192000" cy="655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34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 Ivan</dc:creator>
  <cp:lastModifiedBy>Qiu Ivan</cp:lastModifiedBy>
  <cp:revision>1</cp:revision>
  <dcterms:created xsi:type="dcterms:W3CDTF">2022-06-11T10:51:00Z</dcterms:created>
  <dcterms:modified xsi:type="dcterms:W3CDTF">2022-06-11T10:52:26Z</dcterms:modified>
</cp:coreProperties>
</file>